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0" r:id="rId1"/>
    <p:sldMasterId id="214748365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7" r:id="rId8"/>
    <p:sldId id="261" r:id="rId9"/>
    <p:sldId id="262" r:id="rId10"/>
    <p:sldId id="266" r:id="rId11"/>
    <p:sldId id="263" r:id="rId12"/>
    <p:sldId id="264" r:id="rId13"/>
    <p:sldId id="265" r:id="rId14"/>
  </p:sldIdLst>
  <p:sldSz cx="9144000" cy="5143500" type="screen16x9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30" autoAdjust="0"/>
  </p:normalViewPr>
  <p:slideViewPr>
    <p:cSldViewPr snapToGrid="0">
      <p:cViewPr varScale="1">
        <p:scale>
          <a:sx n="112" d="100"/>
          <a:sy n="112" d="100"/>
        </p:scale>
        <p:origin x="732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2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13186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4754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58db2bca7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" name="Google Shape;36;g58db2bca74_0_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g58db2bca74_0_1:notes"/>
          <p:cNvSpPr txBox="1">
            <a:spLocks noGrp="1"/>
          </p:cNvSpPr>
          <p:nvPr>
            <p:ph type="sldNum" idx="12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 sz="1400"/>
          </a:p>
        </p:txBody>
      </p:sp>
    </p:spTree>
    <p:extLst>
      <p:ext uri="{BB962C8B-B14F-4D97-AF65-F5344CB8AC3E}">
        <p14:creationId xmlns:p14="http://schemas.microsoft.com/office/powerpoint/2010/main" val="2164079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361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1312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Limitação quanto ao uso de tecnologia. Quando tu desenvolve</a:t>
            </a:r>
            <a:r>
              <a:rPr lang="pt-BR" baseline="0" dirty="0" smtClean="0"/>
              <a:t> um </a:t>
            </a:r>
            <a:r>
              <a:rPr lang="pt-BR" baseline="0" dirty="0" err="1" smtClean="0"/>
              <a:t>app</a:t>
            </a:r>
            <a:r>
              <a:rPr lang="pt-BR" baseline="0" dirty="0" smtClean="0"/>
              <a:t> quer desenvolver a melhor versão, imagina qual a melhor verão, e a campo você </a:t>
            </a:r>
            <a:r>
              <a:rPr lang="pt-BR" baseline="0" dirty="0" err="1" smtClean="0"/>
              <a:t>ve</a:t>
            </a:r>
            <a:r>
              <a:rPr lang="pt-BR" baseline="0" dirty="0" smtClean="0"/>
              <a:t> qual é a melhor versão </a:t>
            </a:r>
            <a:endParaRPr dirty="0"/>
          </a:p>
        </p:txBody>
      </p:sp>
      <p:sp>
        <p:nvSpPr>
          <p:cNvPr id="58" name="Google Shape;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7520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Limitação quanto ao uso de tecnologia. Quando tu desenvolve</a:t>
            </a:r>
            <a:r>
              <a:rPr lang="pt-BR" baseline="0" dirty="0" smtClean="0"/>
              <a:t> um </a:t>
            </a:r>
            <a:r>
              <a:rPr lang="pt-BR" baseline="0" dirty="0" err="1" smtClean="0"/>
              <a:t>app</a:t>
            </a:r>
            <a:r>
              <a:rPr lang="pt-BR" baseline="0" dirty="0" smtClean="0"/>
              <a:t> quer desenvolver a melhor versão, imagina qual a melhor verão, e a campo você </a:t>
            </a:r>
            <a:r>
              <a:rPr lang="pt-BR" baseline="0" dirty="0" err="1" smtClean="0"/>
              <a:t>ve</a:t>
            </a:r>
            <a:r>
              <a:rPr lang="pt-BR" baseline="0" dirty="0" smtClean="0"/>
              <a:t> qual é a melhor versão </a:t>
            </a:r>
            <a:endParaRPr dirty="0"/>
          </a:p>
        </p:txBody>
      </p:sp>
      <p:sp>
        <p:nvSpPr>
          <p:cNvPr id="58" name="Google Shape;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5758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56c79db04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56c79db04d_0_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Descobri como o usuário </a:t>
            </a:r>
            <a:r>
              <a:rPr lang="pt-BR" dirty="0" smtClean="0"/>
              <a:t>fazia. Quando tu desenvolve</a:t>
            </a:r>
            <a:r>
              <a:rPr lang="pt-BR" baseline="0" dirty="0" smtClean="0"/>
              <a:t> um </a:t>
            </a:r>
            <a:r>
              <a:rPr lang="pt-BR" baseline="0" dirty="0" err="1" smtClean="0"/>
              <a:t>app</a:t>
            </a:r>
            <a:r>
              <a:rPr lang="pt-BR" baseline="0" dirty="0" smtClean="0"/>
              <a:t> quer desenvolver a melhor versão, imagina qual a melhor verão, e a campo você </a:t>
            </a:r>
            <a:r>
              <a:rPr lang="pt-BR" baseline="0" dirty="0" err="1" smtClean="0"/>
              <a:t>ve</a:t>
            </a:r>
            <a:r>
              <a:rPr lang="pt-BR" baseline="0" dirty="0" smtClean="0"/>
              <a:t> qual é a melhor versão </a:t>
            </a:r>
            <a:endParaRPr dirty="0"/>
          </a:p>
        </p:txBody>
      </p:sp>
      <p:sp>
        <p:nvSpPr>
          <p:cNvPr id="67" name="Google Shape;67;g56c79db04d_0_3:notes"/>
          <p:cNvSpPr txBox="1">
            <a:spLocks noGrp="1"/>
          </p:cNvSpPr>
          <p:nvPr>
            <p:ph type="sldNum" idx="12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 sz="1400"/>
          </a:p>
        </p:txBody>
      </p:sp>
    </p:spTree>
    <p:extLst>
      <p:ext uri="{BB962C8B-B14F-4D97-AF65-F5344CB8AC3E}">
        <p14:creationId xmlns:p14="http://schemas.microsoft.com/office/powerpoint/2010/main" val="2749198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Qual melhor </a:t>
            </a:r>
            <a:r>
              <a:rPr lang="pt-BR" dirty="0" err="1" smtClean="0"/>
              <a:t>versã</a:t>
            </a:r>
            <a:endParaRPr dirty="0"/>
          </a:p>
        </p:txBody>
      </p:sp>
      <p:sp>
        <p:nvSpPr>
          <p:cNvPr id="73" name="Google Shape;7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465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Quando</a:t>
            </a:r>
            <a:r>
              <a:rPr lang="pt-BR" baseline="0" dirty="0" smtClean="0"/>
              <a:t> lançamos primeiro MVP, na primeira semana já identificamos algumas alterações que deveríamos fazer, que o produto rural já tinha dificuldades que não tínhamos mapeado.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08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58db2bca74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58db2bca74_0_3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Descoberta do cliente, do usuário </a:t>
            </a:r>
            <a:endParaRPr dirty="0"/>
          </a:p>
        </p:txBody>
      </p:sp>
      <p:sp>
        <p:nvSpPr>
          <p:cNvPr id="82" name="Google Shape;82;g58db2bca74_0_30:notes"/>
          <p:cNvSpPr txBox="1">
            <a:spLocks noGrp="1"/>
          </p:cNvSpPr>
          <p:nvPr>
            <p:ph type="sldNum" idx="12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 sz="1400"/>
          </a:p>
        </p:txBody>
      </p:sp>
    </p:spTree>
    <p:extLst>
      <p:ext uri="{BB962C8B-B14F-4D97-AF65-F5344CB8AC3E}">
        <p14:creationId xmlns:p14="http://schemas.microsoft.com/office/powerpoint/2010/main" val="855648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58db2bca74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58db2bca74_0_46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g58db2bca74_0_46:notes"/>
          <p:cNvSpPr txBox="1">
            <a:spLocks noGrp="1"/>
          </p:cNvSpPr>
          <p:nvPr>
            <p:ph type="sldNum" idx="12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 sz="1400"/>
          </a:p>
        </p:txBody>
      </p:sp>
    </p:spTree>
    <p:extLst>
      <p:ext uri="{BB962C8B-B14F-4D97-AF65-F5344CB8AC3E}">
        <p14:creationId xmlns:p14="http://schemas.microsoft.com/office/powerpoint/2010/main" val="1302973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8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3004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69803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69803"/>
          </a:schemeClr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www.linkedin.com/in/michelefer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125388" y="1212300"/>
            <a:ext cx="8893200" cy="20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</a:pPr>
            <a:r>
              <a:rPr lang="en-US" sz="4400" b="1" i="0" u="none">
                <a:solidFill>
                  <a:schemeClr val="dk1"/>
                </a:solidFill>
              </a:rPr>
              <a:t>Aplicando </a:t>
            </a:r>
            <a:r>
              <a:rPr lang="en-US" b="1"/>
              <a:t>e</a:t>
            </a:r>
            <a:r>
              <a:rPr lang="en-US" sz="4400" b="1" i="0" u="none">
                <a:solidFill>
                  <a:schemeClr val="dk1"/>
                </a:solidFill>
              </a:rPr>
              <a:t>xperiência de </a:t>
            </a:r>
            <a:r>
              <a:rPr lang="en-US" b="1"/>
              <a:t>u</a:t>
            </a:r>
            <a:r>
              <a:rPr lang="en-US" sz="4400" b="1" i="0" u="none">
                <a:solidFill>
                  <a:schemeClr val="dk1"/>
                </a:solidFill>
              </a:rPr>
              <a:t>suário para engajar produtor de suínos no uso de um App</a:t>
            </a:r>
            <a:endParaRPr/>
          </a:p>
        </p:txBody>
      </p:sp>
      <p:sp>
        <p:nvSpPr>
          <p:cNvPr id="32" name="Google Shape;32;p5"/>
          <p:cNvSpPr txBox="1"/>
          <p:nvPr/>
        </p:nvSpPr>
        <p:spPr>
          <a:xfrm>
            <a:off x="107950" y="4217987"/>
            <a:ext cx="381635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lang="en-US" sz="18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Michele Fernandes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" name="Google Shape;3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 flipH="1">
            <a:off x="7868175" y="3853176"/>
            <a:ext cx="997675" cy="99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399800" y="435604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/>
              <a:t>Michele Fernandes</a:t>
            </a:r>
            <a:endParaRPr sz="3200" b="1"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5134200" cy="339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sz="2500"/>
          </a:p>
          <a:p>
            <a:pPr marL="457200" lvl="0" indent="-38735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Graduanda em Zootecnia</a:t>
            </a:r>
            <a:endParaRPr sz="2500"/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●"/>
            </a:pPr>
            <a:r>
              <a:rPr lang="en-US" sz="2500"/>
              <a:t>Apaixonada pela área de tecnologia</a:t>
            </a:r>
            <a:endParaRPr sz="2500"/>
          </a:p>
        </p:txBody>
      </p:sp>
      <p:pic>
        <p:nvPicPr>
          <p:cNvPr id="41" name="Google Shape;4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2534" y="1137050"/>
            <a:ext cx="2640541" cy="3520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Como engajar um produtor de suínos a utilizar um App?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2125" y="3740475"/>
            <a:ext cx="1275875" cy="127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Como engajar um produtor de suínos a utilizar um App?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Qual dor o produto pode resolve?</a:t>
            </a:r>
            <a:endParaRPr/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" name="Google Shape;5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2125" y="3740475"/>
            <a:ext cx="1275875" cy="127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457200" y="238775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b="1"/>
              <a:t>Persona</a:t>
            </a:r>
            <a:endParaRPr sz="4300" b="1"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/>
          </a:p>
          <a:p>
            <a:pPr marL="0" marR="0" lvl="0" indent="457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en-US"/>
              <a:t>Pedro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457200" y="238775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b="1"/>
              <a:t>Persona</a:t>
            </a:r>
            <a:endParaRPr sz="4300" b="1"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/>
          </a:p>
          <a:p>
            <a:pPr marL="0" marR="0" lvl="0" indent="457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en-US"/>
              <a:t>Pedro</a:t>
            </a:r>
            <a:endParaRPr/>
          </a:p>
        </p:txBody>
      </p:sp>
      <p:pic>
        <p:nvPicPr>
          <p:cNvPr id="62" name="Google Shape;6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2547" y="988800"/>
            <a:ext cx="3657876" cy="207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9"/>
          <p:cNvPicPr preferRelativeResize="0"/>
          <p:nvPr/>
        </p:nvPicPr>
        <p:blipFill rotWithShape="1">
          <a:blip r:embed="rId4">
            <a:alphaModFix/>
          </a:blip>
          <a:srcRect t="-46" b="42041"/>
          <a:stretch/>
        </p:blipFill>
        <p:spPr>
          <a:xfrm>
            <a:off x="4912547" y="3241964"/>
            <a:ext cx="3774253" cy="17388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885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 smtClean="0"/>
              <a:t>Customer</a:t>
            </a:r>
            <a:r>
              <a:rPr lang="pt-BR" dirty="0" smtClean="0"/>
              <a:t> </a:t>
            </a:r>
            <a:r>
              <a:rPr lang="pt-BR" dirty="0" err="1" smtClean="0"/>
              <a:t>Development</a:t>
            </a:r>
            <a:endParaRPr dirty="0"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75" y="1325776"/>
            <a:ext cx="6096000" cy="3143250"/>
          </a:xfrm>
          <a:prstGeom prst="rect">
            <a:avLst/>
          </a:prstGeom>
        </p:spPr>
      </p:pic>
      <p:pic>
        <p:nvPicPr>
          <p:cNvPr id="5" name="Google Shape;5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12125" y="3740475"/>
            <a:ext cx="1275875" cy="127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Experiência do Usuário 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" name="Google Shape;77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7025" y="1248457"/>
            <a:ext cx="3500874" cy="3850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8200" y="206375"/>
            <a:ext cx="1028075" cy="106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Jornada do Usuário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542" y="1200151"/>
            <a:ext cx="4624916" cy="3512046"/>
          </a:xfrm>
          <a:prstGeom prst="rect">
            <a:avLst/>
          </a:prstGeom>
        </p:spPr>
      </p:pic>
      <p:pic>
        <p:nvPicPr>
          <p:cNvPr id="6" name="Google Shape;5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12125" y="3740475"/>
            <a:ext cx="1275875" cy="1275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790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6" name="Google Shape;86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4800" b="1"/>
              <a:t>Muito Obrigada</a:t>
            </a:r>
            <a:endParaRPr sz="4800" b="1"/>
          </a:p>
        </p:txBody>
      </p:sp>
      <p:pic>
        <p:nvPicPr>
          <p:cNvPr id="94" name="Google Shape;9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2125" y="3740475"/>
            <a:ext cx="1275875" cy="127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590724" y="2668325"/>
            <a:ext cx="492201" cy="3728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3"/>
          <p:cNvSpPr txBox="1"/>
          <p:nvPr/>
        </p:nvSpPr>
        <p:spPr>
          <a:xfrm>
            <a:off x="1171475" y="2668275"/>
            <a:ext cx="4545000" cy="3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Calibri"/>
                <a:ea typeface="Calibri"/>
                <a:cs typeface="Calibri"/>
                <a:sym typeface="Calibri"/>
              </a:rPr>
              <a:t>fernandesmichelesantos@gmail.com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0725" y="3177175"/>
            <a:ext cx="709224" cy="50354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/>
          <p:nvPr/>
        </p:nvSpPr>
        <p:spPr>
          <a:xfrm>
            <a:off x="1171475" y="3125475"/>
            <a:ext cx="4545000" cy="3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Calibri"/>
                <a:ea typeface="Calibri"/>
                <a:cs typeface="Calibri"/>
                <a:sym typeface="Calibri"/>
              </a:rPr>
              <a:t>(48) 9 9934 - 8400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7788" y="3740475"/>
            <a:ext cx="578075" cy="5780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3"/>
          <p:cNvSpPr txBox="1"/>
          <p:nvPr/>
        </p:nvSpPr>
        <p:spPr>
          <a:xfrm>
            <a:off x="3066300" y="1131650"/>
            <a:ext cx="6398700" cy="7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1171475" y="3811275"/>
            <a:ext cx="4749900" cy="3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https://www.linkedin.com/in/michelefer/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4" descr="I:\TDC2017\Logos\TDC2017\logo-tdc-vertical-A4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16125" y="915987"/>
            <a:ext cx="4427537" cy="2808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Personalizar design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Personalizar design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224</Words>
  <Application>Microsoft Office PowerPoint</Application>
  <PresentationFormat>Apresentação na tela (16:9)</PresentationFormat>
  <Paragraphs>36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2_Personalizar design</vt:lpstr>
      <vt:lpstr>7_Personalizar design</vt:lpstr>
      <vt:lpstr>Aplicando experiência de usuário para engajar produtor de suínos no uso de um App</vt:lpstr>
      <vt:lpstr>Michele Fernandes</vt:lpstr>
      <vt:lpstr>Apresentação do PowerPoint</vt:lpstr>
      <vt:lpstr>Apresentação do PowerPoint</vt:lpstr>
      <vt:lpstr>Persona</vt:lpstr>
      <vt:lpstr>Persona</vt:lpstr>
      <vt:lpstr>Customer Development</vt:lpstr>
      <vt:lpstr>Experiência do Usuário </vt:lpstr>
      <vt:lpstr>Jornada do Usuário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Aplicando experiência de usuário para engajar produtor de suínos no uso de um App</dc:title>
  <cp:lastModifiedBy>Sony</cp:lastModifiedBy>
  <cp:revision>3</cp:revision>
  <dcterms:modified xsi:type="dcterms:W3CDTF">2019-04-26T17:54:13Z</dcterms:modified>
</cp:coreProperties>
</file>